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Google Sans" panose="020B0604020202020204" charset="0"/>
      <p:regular r:id="rId12"/>
      <p:bold r:id="rId13"/>
      <p:italic r:id="rId14"/>
      <p:boldItalic r:id="rId15"/>
    </p:embeddedFont>
    <p:embeddedFont>
      <p:font typeface="Google Sans Medium" panose="020B0604020202020204" charset="0"/>
      <p:regular r:id="rId16"/>
      <p:bold r:id="rId17"/>
      <p:italic r:id="rId18"/>
      <p:boldItalic r:id="rId19"/>
    </p:embeddedFont>
    <p:embeddedFont>
      <p:font typeface="Google Sans SemiBold" panose="020B0604020202020204" charset="0"/>
      <p:regular r:id="rId20"/>
      <p:bold r:id="rId21"/>
      <p:italic r:id="rId22"/>
      <p:boldItalic r:id="rId23"/>
    </p:embeddedFont>
    <p:embeddedFont>
      <p:font typeface="Proxima Nova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7978325f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7978325f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7978325f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7978325f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7978325f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7978325f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7978325f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67978325f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67978325f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67978325f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7978325f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7978325f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7978325f9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7978325f9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7978325f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7978325f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06800" y="749575"/>
            <a:ext cx="2081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Guidelines</a:t>
            </a:r>
            <a:endParaRPr sz="12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13856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Feel free to use any other template of your choice, given it covers all the mentioned points of the sample template.</a:t>
            </a:r>
            <a:endParaRPr sz="18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The ideal size of the presentation should not be more than </a:t>
            </a:r>
            <a:r>
              <a:rPr lang="en-GB" sz="1800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10 slides</a:t>
            </a: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8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While in this stage the evaluation will only be made on the basis of the idea, you are welcome to add as many </a:t>
            </a:r>
            <a:r>
              <a:rPr lang="en-GB" sz="1800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POCs</a:t>
            </a: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 and </a:t>
            </a:r>
            <a:r>
              <a:rPr lang="en-GB" sz="1800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design concepts</a:t>
            </a: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 to support your</a:t>
            </a:r>
            <a:r>
              <a:rPr lang="en-GB" sz="1800">
                <a:solidFill>
                  <a:srgbClr val="666666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-GB" sz="1800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idea</a:t>
            </a: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, if already prepared.</a:t>
            </a:r>
            <a:endParaRPr sz="18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The idea should be feasible and the team members should be capable enough, to come up with the prototype of the same idea if required.</a:t>
            </a:r>
            <a:endParaRPr sz="18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-GB" sz="18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In case of queries drop in a mail at </a:t>
            </a:r>
            <a:r>
              <a:rPr lang="en-GB" sz="1800">
                <a:solidFill>
                  <a:srgbClr val="4285F4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genai-apac-support@hack2skill.com</a:t>
            </a:r>
            <a:endParaRPr sz="1800" i="1">
              <a:solidFill>
                <a:srgbClr val="4285F4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79725" y="339550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</a:t>
            </a:r>
            <a:r>
              <a:rPr lang="en-GB" sz="2200" dirty="0" err="1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Bhdream</a:t>
            </a:r>
            <a:endParaRPr sz="2200" dirty="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79725" y="3968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 </a:t>
            </a:r>
            <a:r>
              <a:rPr lang="en-GB" sz="2200" dirty="0" err="1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GenAi</a:t>
            </a:r>
            <a:r>
              <a:rPr lang="en-GB" sz="2200" dirty="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for Personal finance</a:t>
            </a:r>
            <a:endParaRPr sz="2200" dirty="0">
              <a:solidFill>
                <a:srgbClr val="434343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Introducing: AI-Powered Personal Finance Assistant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Smart Conversations: Engage in natural language interactions to analyze investment performance.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Sophisticated Algorithms: Utilize advanced models like mean variance analysis for personalized insights.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User-Friendly Design: Simplify complex finance concepts with an intuitive interface.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Trusted Guidance: Navigate personal finance with professional insights at your fingertips.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</a:pPr>
            <a:endParaRPr lang="en-US" sz="18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841625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Opportunity</a:t>
            </a:r>
            <a:r>
              <a:rPr lang="en-GB" sz="29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 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Conversational Interface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Users interact with natural language, making it accessible for varying expertise levels.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Advanced Algorithms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Utilizes sophisticated algorithms like mean variance analysis for personalized insights.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Personalized Recommendations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Tailors advice to individual financial situations and goals.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Real-Time Updates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Provides up-to-date market trends and portfolio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Retirement Planning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Assists in planning with the FIRE (Financial Independence, Retire Early) concept and SIPs for long-term financial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200" b="1" i="0" dirty="0">
                <a:solidFill>
                  <a:srgbClr val="0D0D0D"/>
                </a:solidFill>
                <a:effectLst/>
                <a:latin typeface="Söhne"/>
              </a:rPr>
              <a:t>Accessibility and Convenience</a:t>
            </a:r>
            <a:r>
              <a:rPr lang="en-US" sz="4200" b="0" i="0" dirty="0">
                <a:solidFill>
                  <a:srgbClr val="0D0D0D"/>
                </a:solidFill>
                <a:effectLst/>
                <a:latin typeface="Söhne"/>
              </a:rPr>
              <a:t>: Accessible anytime, anywhere through mobile and web platforms.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884950"/>
            <a:ext cx="85206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List of features offered by the solution :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User will be able to enter his investment details.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D0D0D"/>
                </a:solidFill>
                <a:latin typeface="Söhne"/>
                <a:ea typeface="Google Sans"/>
                <a:cs typeface="Google Sans"/>
                <a:sym typeface="Google Sans"/>
              </a:rPr>
              <a:t>User can ask for its historical performance and risk associated with it.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D0D0D"/>
                </a:solidFill>
                <a:latin typeface="Söhne"/>
                <a:ea typeface="Google Sans"/>
                <a:cs typeface="Google Sans"/>
                <a:sym typeface="Google Sans"/>
              </a:rPr>
              <a:t>User can ask for help with optimizing it and its Performance and Risk.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D0D0D"/>
                </a:solidFill>
                <a:latin typeface="Söhne"/>
                <a:ea typeface="Google Sans"/>
                <a:cs typeface="Google Sans"/>
                <a:sym typeface="Google Sans"/>
              </a:rPr>
              <a:t>User can ask for comparison between Both the current and optimized portfolio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D0D0D"/>
                </a:solidFill>
                <a:latin typeface="Söhne"/>
                <a:ea typeface="Google Sans"/>
                <a:cs typeface="Google Sans"/>
                <a:sym typeface="Google Sans"/>
              </a:rPr>
              <a:t>User can plan for his retirement using Fire Concept and create sip toward that.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Process Flow Diagram/Usecase Diagram:</a:t>
            </a:r>
            <a:endParaRPr sz="18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80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1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7064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Technology used :</a:t>
            </a:r>
            <a:endParaRPr sz="18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616161"/>
                </a:solidFill>
                <a:latin typeface="Google Sans"/>
                <a:ea typeface="Google Sans"/>
                <a:cs typeface="Google Sans"/>
                <a:sym typeface="Google Sans"/>
              </a:rPr>
              <a:t>Mention the specific use of Google </a:t>
            </a:r>
            <a:r>
              <a:rPr lang="en-GB" sz="1800" dirty="0" err="1">
                <a:solidFill>
                  <a:srgbClr val="616161"/>
                </a:solidFill>
                <a:latin typeface="Google Sans"/>
                <a:ea typeface="Google Sans"/>
                <a:cs typeface="Google Sans"/>
                <a:sym typeface="Google Sans"/>
              </a:rPr>
              <a:t>GenAI</a:t>
            </a:r>
            <a:r>
              <a:rPr lang="en-GB" sz="1800" dirty="0">
                <a:solidFill>
                  <a:srgbClr val="616161"/>
                </a:solidFill>
                <a:latin typeface="Google Sans"/>
                <a:ea typeface="Google Sans"/>
                <a:cs typeface="Google Sans"/>
                <a:sym typeface="Google Sans"/>
              </a:rPr>
              <a:t> Tools</a:t>
            </a:r>
            <a:endParaRPr sz="18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i="0" u="none" strike="noStrike" cap="none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Estimated cost of/after implementing the solution :</a:t>
            </a:r>
            <a:endParaRPr sz="1800" i="0" u="none" strike="noStrike" cap="none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On-screen Show (16:9)</PresentationFormat>
  <Paragraphs>33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Proxima Nova</vt:lpstr>
      <vt:lpstr>Google Sans SemiBold</vt:lpstr>
      <vt:lpstr>Google Sans Medium</vt:lpstr>
      <vt:lpstr>Söhne</vt:lpstr>
      <vt:lpstr>Google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 joshi</dc:creator>
  <cp:lastModifiedBy>rohit joshi</cp:lastModifiedBy>
  <cp:revision>1</cp:revision>
  <dcterms:modified xsi:type="dcterms:W3CDTF">2024-03-06T12:52:02Z</dcterms:modified>
</cp:coreProperties>
</file>